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Roboto Mono Medium"/>
      <p:regular r:id="rId75"/>
      <p:bold r:id="rId76"/>
      <p:italic r:id="rId77"/>
      <p:boldItalic r:id="rId78"/>
    </p:embeddedFont>
    <p:embeddedFont>
      <p:font typeface="Roboto"/>
      <p:regular r:id="rId79"/>
      <p:bold r:id="rId80"/>
      <p:italic r:id="rId81"/>
      <p:boldItalic r:id="rId82"/>
    </p:embeddedFont>
    <p:embeddedFont>
      <p:font typeface="Open Sans SemiBold"/>
      <p:regular r:id="rId83"/>
      <p:bold r:id="rId84"/>
      <p:italic r:id="rId85"/>
      <p:boldItalic r:id="rId86"/>
    </p:embeddedFont>
    <p:embeddedFont>
      <p:font typeface="Open Sans ExtraBold"/>
      <p:bold r:id="rId87"/>
      <p:boldItalic r:id="rId88"/>
    </p:embeddedFont>
    <p:embeddedFont>
      <p:font typeface="Open Sans Medium"/>
      <p:regular r:id="rId89"/>
      <p:bold r:id="rId90"/>
      <p:italic r:id="rId91"/>
      <p:boldItalic r:id="rId92"/>
    </p:embeddedFont>
    <p:embeddedFont>
      <p:font typeface="Roboto Mono"/>
      <p:regular r:id="rId93"/>
      <p:bold r:id="rId94"/>
      <p:italic r:id="rId95"/>
      <p:boldItalic r:id="rId96"/>
    </p:embeddedFont>
    <p:embeddedFont>
      <p:font typeface="Open Sans Light"/>
      <p:regular r:id="rId97"/>
      <p:bold r:id="rId98"/>
      <p:italic r:id="rId99"/>
      <p:boldItalic r:id="rId100"/>
    </p:embeddedFont>
    <p:embeddedFont>
      <p:font typeface="Open Sans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5" roundtripDataSignature="AMtx7mjojMNrkbbQiYkqPDhokSeLUgm2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F6C36A-E0CB-45FA-A425-0C64B0BC571E}">
  <a:tblStyle styleId="{22F6C36A-E0CB-45FA-A425-0C64B0BC571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customschemas.google.com/relationships/presentationmetadata" Target="metadata"/><Relationship Id="rId104" Type="http://schemas.openxmlformats.org/officeDocument/2006/relationships/font" Target="fonts/OpenSans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italic.fntdata"/><Relationship Id="rId102" Type="http://schemas.openxmlformats.org/officeDocument/2006/relationships/font" Target="fonts/OpenSans-bold.fntdata"/><Relationship Id="rId101" Type="http://schemas.openxmlformats.org/officeDocument/2006/relationships/font" Target="fonts/OpenSans-regular.fntdata"/><Relationship Id="rId100" Type="http://schemas.openxmlformats.org/officeDocument/2006/relationships/font" Target="fonts/OpenSans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italic.fntdata"/><Relationship Id="rId94" Type="http://schemas.openxmlformats.org/officeDocument/2006/relationships/font" Target="fonts/RobotoMono-bold.fntdata"/><Relationship Id="rId97" Type="http://schemas.openxmlformats.org/officeDocument/2006/relationships/font" Target="fonts/OpenSansLight-regular.fntdata"/><Relationship Id="rId96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99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98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OpenSansMedium-italic.fntdata"/><Relationship Id="rId90" Type="http://schemas.openxmlformats.org/officeDocument/2006/relationships/font" Target="fonts/OpenSansMedium-bold.fntdata"/><Relationship Id="rId93" Type="http://schemas.openxmlformats.org/officeDocument/2006/relationships/font" Target="fonts/RobotoMono-regular.fntdata"/><Relationship Id="rId92" Type="http://schemas.openxmlformats.org/officeDocument/2006/relationships/font" Target="fonts/OpenSans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OpenSansSemiBold-bold.fntdata"/><Relationship Id="rId83" Type="http://schemas.openxmlformats.org/officeDocument/2006/relationships/font" Target="fonts/OpenSansSemiBold-regular.fntdata"/><Relationship Id="rId86" Type="http://schemas.openxmlformats.org/officeDocument/2006/relationships/font" Target="fonts/OpenSansSemiBold-boldItalic.fntdata"/><Relationship Id="rId85" Type="http://schemas.openxmlformats.org/officeDocument/2006/relationships/font" Target="fonts/OpenSansSemiBold-italic.fntdata"/><Relationship Id="rId88" Type="http://schemas.openxmlformats.org/officeDocument/2006/relationships/font" Target="fonts/OpenSansExtraBold-boldItalic.fntdata"/><Relationship Id="rId87" Type="http://schemas.openxmlformats.org/officeDocument/2006/relationships/font" Target="fonts/OpenSansExtraBold-bold.fntdata"/><Relationship Id="rId89" Type="http://schemas.openxmlformats.org/officeDocument/2006/relationships/font" Target="fonts/OpenSansMedium-regular.fntdata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font" Target="fonts/RobotoMonoMedium-regular.fntdata"/><Relationship Id="rId74" Type="http://schemas.openxmlformats.org/officeDocument/2006/relationships/slide" Target="slides/slide68.xml"/><Relationship Id="rId77" Type="http://schemas.openxmlformats.org/officeDocument/2006/relationships/font" Target="fonts/RobotoMonoMedium-italic.fntdata"/><Relationship Id="rId76" Type="http://schemas.openxmlformats.org/officeDocument/2006/relationships/font" Target="fonts/RobotoMonoMedium-bold.fntdata"/><Relationship Id="rId79" Type="http://schemas.openxmlformats.org/officeDocument/2006/relationships/font" Target="fonts/Roboto-regular.fntdata"/><Relationship Id="rId78" Type="http://schemas.openxmlformats.org/officeDocument/2006/relationships/font" Target="fonts/RobotoMonoMedium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7a6266da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27a6266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9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Relationship Id="rId4" Type="http://schemas.openxmlformats.org/officeDocument/2006/relationships/image" Target="../media/image37.jpg"/><Relationship Id="rId5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{22F6C36A-E0CB-45FA-A425-0C64B0BC571E}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7a6266da5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g327a6266da5_0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500"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500">
                <a:latin typeface="Open Sans"/>
                <a:ea typeface="Open Sans"/>
                <a:cs typeface="Open Sans"/>
                <a:sym typeface="Open Sans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12" name="Google Shape;512;g327a6266da5_0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{22F6C36A-E0CB-45FA-A425-0C64B0BC571E}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8" name="Google Shape;518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25" name="Google Shape;525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7" name="Google Shape;537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